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4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5DC9-B10E-934C-89F8-90229B15517C}" type="datetimeFigureOut">
              <a:rPr lang="en-US" smtClean="0"/>
              <a:t>2016-11-22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54D1-1379-D249-AF76-4BC49B80E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3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5DC9-B10E-934C-89F8-90229B15517C}" type="datetimeFigureOut">
              <a:rPr lang="en-US" smtClean="0"/>
              <a:t>2016-11-22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54D1-1379-D249-AF76-4BC49B80E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5DC9-B10E-934C-89F8-90229B15517C}" type="datetimeFigureOut">
              <a:rPr lang="en-US" smtClean="0"/>
              <a:t>2016-11-22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54D1-1379-D249-AF76-4BC49B80E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12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5DC9-B10E-934C-89F8-90229B15517C}" type="datetimeFigureOut">
              <a:rPr lang="en-US" smtClean="0"/>
              <a:t>2016-11-22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54D1-1379-D249-AF76-4BC49B80E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5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5DC9-B10E-934C-89F8-90229B15517C}" type="datetimeFigureOut">
              <a:rPr lang="en-US" smtClean="0"/>
              <a:t>2016-11-22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54D1-1379-D249-AF76-4BC49B80E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6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5DC9-B10E-934C-89F8-90229B15517C}" type="datetimeFigureOut">
              <a:rPr lang="en-US" smtClean="0"/>
              <a:t>2016-11-22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54D1-1379-D249-AF76-4BC49B80E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87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5DC9-B10E-934C-89F8-90229B15517C}" type="datetimeFigureOut">
              <a:rPr lang="en-US" smtClean="0"/>
              <a:t>2016-11-22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54D1-1379-D249-AF76-4BC49B80E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6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5DC9-B10E-934C-89F8-90229B15517C}" type="datetimeFigureOut">
              <a:rPr lang="en-US" smtClean="0"/>
              <a:t>2016-11-22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54D1-1379-D249-AF76-4BC49B80E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6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5DC9-B10E-934C-89F8-90229B15517C}" type="datetimeFigureOut">
              <a:rPr lang="en-US" smtClean="0"/>
              <a:t>2016-11-22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54D1-1379-D249-AF76-4BC49B80E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5DC9-B10E-934C-89F8-90229B15517C}" type="datetimeFigureOut">
              <a:rPr lang="en-US" smtClean="0"/>
              <a:t>2016-11-22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54D1-1379-D249-AF76-4BC49B80E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3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5DC9-B10E-934C-89F8-90229B15517C}" type="datetimeFigureOut">
              <a:rPr lang="en-US" smtClean="0"/>
              <a:t>2016-11-22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54D1-1379-D249-AF76-4BC49B80E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7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45DC9-B10E-934C-89F8-90229B15517C}" type="datetimeFigureOut">
              <a:rPr lang="en-US" smtClean="0"/>
              <a:t>2016-11-22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E54D1-1379-D249-AF76-4BC49B80E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6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series_hypoxic_area_2015_1Dwind_NAR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87" y="121847"/>
            <a:ext cx="4484312" cy="3504616"/>
          </a:xfrm>
          <a:prstGeom prst="rect">
            <a:avLst/>
          </a:prstGeom>
        </p:spPr>
      </p:pic>
      <p:pic>
        <p:nvPicPr>
          <p:cNvPr id="5" name="Picture 4" descr="timeseries_hypoxic_area_2016_1Dwi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870" y="121847"/>
            <a:ext cx="4484311" cy="35046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8887" y="3631937"/>
            <a:ext cx="861529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Hypoxic area time series for 2015 and 2016 from ROMS (using two different wind products: NARR: orange line, 1D station from global NCEP: purple line)</a:t>
            </a:r>
          </a:p>
          <a:p>
            <a:endParaRPr lang="en-US" dirty="0"/>
          </a:p>
          <a:p>
            <a:r>
              <a:rPr lang="en-US" dirty="0" smtClean="0"/>
              <a:t>Note: We usually use NARR winds (a 2D high-resolution product), but this is presently only available up to June 2016.</a:t>
            </a:r>
            <a:r>
              <a:rPr lang="en-US" dirty="0"/>
              <a:t> </a:t>
            </a:r>
            <a:r>
              <a:rPr lang="en-US" dirty="0" smtClean="0"/>
              <a:t>Because we need wind forcing </a:t>
            </a:r>
            <a:r>
              <a:rPr lang="en-US" dirty="0" smtClean="0"/>
              <a:t>for the 2016 </a:t>
            </a:r>
            <a:r>
              <a:rPr lang="en-US" dirty="0" err="1" smtClean="0"/>
              <a:t>hindcast</a:t>
            </a:r>
            <a:r>
              <a:rPr lang="en-US" dirty="0" smtClean="0"/>
              <a:t>, we used an inferior wind data set (1 location from a coarse resolution global NCEP product). </a:t>
            </a:r>
          </a:p>
          <a:p>
            <a:r>
              <a:rPr lang="en-US" dirty="0" smtClean="0"/>
              <a:t>In 2015, both simulation come close to observed extent, but there are big differences in early July. </a:t>
            </a:r>
            <a:r>
              <a:rPr lang="en-US" dirty="0" smtClean="0"/>
              <a:t>[Our NARR simulation for 2016 is still running – we can provide this tomorrow]</a:t>
            </a:r>
          </a:p>
          <a:p>
            <a:endParaRPr lang="en-US" dirty="0"/>
          </a:p>
          <a:p>
            <a:r>
              <a:rPr lang="en-US" dirty="0" smtClean="0"/>
              <a:t>Why is hypoxic area so much smaller in 2016?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_movie_screenshot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r="1211" b="5335"/>
          <a:stretch/>
        </p:blipFill>
        <p:spPr>
          <a:xfrm>
            <a:off x="0" y="557736"/>
            <a:ext cx="9033242" cy="5954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03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screenshot from the 2015 animation showing extensive freshwater over the shelf in late July.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29454" y="592899"/>
            <a:ext cx="110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salinity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17134" y="4942974"/>
            <a:ext cx="14195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DO at the </a:t>
            </a:r>
          </a:p>
          <a:p>
            <a:r>
              <a:rPr lang="en-US" sz="2400" b="1" dirty="0"/>
              <a:t>b</a:t>
            </a:r>
            <a:r>
              <a:rPr lang="en-US" sz="2400" b="1" dirty="0" smtClean="0"/>
              <a:t>ottom &amp;</a:t>
            </a:r>
          </a:p>
          <a:p>
            <a:r>
              <a:rPr lang="en-US" sz="2400" b="1" dirty="0" smtClean="0"/>
              <a:t>on two </a:t>
            </a:r>
          </a:p>
          <a:p>
            <a:r>
              <a:rPr lang="en-US" sz="2400" b="1" dirty="0" smtClean="0"/>
              <a:t>transects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08235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_movie_screenshot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" b="7310"/>
          <a:stretch/>
        </p:blipFill>
        <p:spPr>
          <a:xfrm>
            <a:off x="0" y="834458"/>
            <a:ext cx="9144000" cy="5645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878"/>
            <a:ext cx="902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Screenshot from 2016 movie at the same time shows less freshwater capping and less hypoxia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153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ssissippi_disch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63987"/>
            <a:ext cx="4822438" cy="3766859"/>
          </a:xfrm>
          <a:prstGeom prst="rect">
            <a:avLst/>
          </a:prstGeom>
        </p:spPr>
      </p:pic>
      <p:pic>
        <p:nvPicPr>
          <p:cNvPr id="3" name="Picture 2" descr="Mississippi_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77" y="1063987"/>
            <a:ext cx="4621875" cy="36101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9147" y="4830846"/>
            <a:ext cx="67960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the large freshwater discharge and DIN load in summer 2015.</a:t>
            </a:r>
          </a:p>
          <a:p>
            <a:endParaRPr lang="en-US" dirty="0" smtClean="0"/>
          </a:p>
          <a:p>
            <a:r>
              <a:rPr lang="en-US" dirty="0" smtClean="0"/>
              <a:t>In 2016 both are closer to average in the summer.</a:t>
            </a:r>
          </a:p>
          <a:p>
            <a:endParaRPr lang="en-US" dirty="0"/>
          </a:p>
          <a:p>
            <a:r>
              <a:rPr lang="en-US" dirty="0" smtClean="0"/>
              <a:t>[We are still looking into the role of the wind forcing, but summer freshwater input is definitely a big factor in explaining differences between 2015 and 2016.]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238300" y="2239522"/>
            <a:ext cx="858088" cy="2591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745882" y="2239522"/>
            <a:ext cx="763698" cy="26942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462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690" y="6144039"/>
            <a:ext cx="537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Bottom DO at time of hypoxia cruise (both for 1D wind)</a:t>
            </a:r>
            <a:endParaRPr lang="en-US" dirty="0"/>
          </a:p>
        </p:txBody>
      </p:sp>
      <p:pic>
        <p:nvPicPr>
          <p:cNvPr id="3" name="Picture 2" descr="botO2Map_1Dwind_2015_midcrui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1" y="0"/>
            <a:ext cx="5807004" cy="2904896"/>
          </a:xfrm>
          <a:prstGeom prst="rect">
            <a:avLst/>
          </a:prstGeom>
        </p:spPr>
      </p:pic>
      <p:pic>
        <p:nvPicPr>
          <p:cNvPr id="4" name="Picture 3" descr="botO2Map_1Dwind_2016_midcrui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1" y="2734666"/>
            <a:ext cx="5807004" cy="290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22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O2Map_1Dwind_2015_maxhypox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55" y="89714"/>
            <a:ext cx="5826417" cy="2914607"/>
          </a:xfrm>
          <a:prstGeom prst="rect">
            <a:avLst/>
          </a:prstGeom>
        </p:spPr>
      </p:pic>
      <p:pic>
        <p:nvPicPr>
          <p:cNvPr id="3" name="Picture 2" descr="botO2Map_1Dwind_2016_maxhypox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45" y="2818325"/>
            <a:ext cx="5912227" cy="29575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7690" y="6144039"/>
            <a:ext cx="634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Bottom DO at time of maximum hypoxic extent (both for 1D wind)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45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O2Map_NARR_2015_midcrui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0" y="0"/>
            <a:ext cx="5529801" cy="27662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7079" y="1055038"/>
            <a:ext cx="1230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NARR wind</a:t>
            </a:r>
            <a:endParaRPr lang="en-US" dirty="0"/>
          </a:p>
        </p:txBody>
      </p:sp>
      <p:pic>
        <p:nvPicPr>
          <p:cNvPr id="4" name="Picture 3" descr="botO2Map_1Dwind_2015_midcrui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4" y="2635469"/>
            <a:ext cx="5794906" cy="28988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7079" y="3652893"/>
            <a:ext cx="95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1D wind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1948" y="5525594"/>
            <a:ext cx="8005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Bottom DO at time of hypoxic cruise for NARR wind versus 1D wind</a:t>
            </a:r>
          </a:p>
          <a:p>
            <a:endParaRPr lang="en-US" dirty="0"/>
          </a:p>
          <a:p>
            <a:r>
              <a:rPr lang="en-US" dirty="0" smtClean="0"/>
              <a:t>Spatial distribution for NARR wind matches the observed distribution shown on </a:t>
            </a:r>
            <a:r>
              <a:rPr lang="en-US" dirty="0" err="1" smtClean="0"/>
              <a:t>Gulfhypoxia.net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45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ypoxiaDays_1Dwind_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44165" cy="27478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06781" y="977813"/>
            <a:ext cx="1616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 (1D wind)</a:t>
            </a:r>
            <a:endParaRPr lang="en-US" dirty="0"/>
          </a:p>
        </p:txBody>
      </p:sp>
      <p:pic>
        <p:nvPicPr>
          <p:cNvPr id="4" name="Picture 3" descr="HypoxiaDays_1Dwind_20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827"/>
            <a:ext cx="5997386" cy="2726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0534" y="3678634"/>
            <a:ext cx="1616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(1D wind)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3367" y="5603095"/>
            <a:ext cx="5105624" cy="66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Cumulative exposure to hypoxia (number of days hypoxic conditions occurred)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44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305</Words>
  <Application>Microsoft Macintosh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Katja Fennel</dc:creator>
  <cp:lastModifiedBy>Katja Fennel</cp:lastModifiedBy>
  <cp:revision>5</cp:revision>
  <dcterms:created xsi:type="dcterms:W3CDTF">2016-11-22T20:45:57Z</dcterms:created>
  <dcterms:modified xsi:type="dcterms:W3CDTF">2016-11-22T21:22:36Z</dcterms:modified>
</cp:coreProperties>
</file>